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3" r:id="rId9"/>
    <p:sldId id="268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BAFA4-CC36-4C45-8288-222219B3C890}" v="59" dt="2025-08-31T18:47:22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ank Singla" userId="5e22484317d138b7" providerId="LiveId" clId="{F81BAFA4-CC36-4C45-8288-222219B3C890}"/>
    <pc:docChg chg="undo custSel addSld delSld modSld sldOrd">
      <pc:chgData name="Mayank Singla" userId="5e22484317d138b7" providerId="LiveId" clId="{F81BAFA4-CC36-4C45-8288-222219B3C890}" dt="2025-08-31T18:48:19.500" v="676" actId="403"/>
      <pc:docMkLst>
        <pc:docMk/>
      </pc:docMkLst>
      <pc:sldChg chg="addSp modSp add del mod ord">
        <pc:chgData name="Mayank Singla" userId="5e22484317d138b7" providerId="LiveId" clId="{F81BAFA4-CC36-4C45-8288-222219B3C890}" dt="2025-08-31T18:48:19.500" v="676" actId="403"/>
        <pc:sldMkLst>
          <pc:docMk/>
          <pc:sldMk cId="0" sldId="256"/>
        </pc:sldMkLst>
        <pc:spChg chg="mod">
          <ac:chgData name="Mayank Singla" userId="5e22484317d138b7" providerId="LiveId" clId="{F81BAFA4-CC36-4C45-8288-222219B3C890}" dt="2025-08-31T17:49:56.642" v="231" actId="404"/>
          <ac:spMkLst>
            <pc:docMk/>
            <pc:sldMk cId="0" sldId="256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48:19.500" v="676" actId="403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Mayank Singla" userId="5e22484317d138b7" providerId="LiveId" clId="{F81BAFA4-CC36-4C45-8288-222219B3C890}" dt="2025-08-31T18:42:40.225" v="513"/>
          <ac:picMkLst>
            <pc:docMk/>
            <pc:sldMk cId="0" sldId="256"/>
            <ac:picMk id="5" creationId="{4D2D218C-1974-4EC2-4078-16E5DDC636E5}"/>
          </ac:picMkLst>
        </pc:picChg>
        <pc:picChg chg="add mod">
          <ac:chgData name="Mayank Singla" userId="5e22484317d138b7" providerId="LiveId" clId="{F81BAFA4-CC36-4C45-8288-222219B3C890}" dt="2025-08-31T18:43:23.910" v="515" actId="1076"/>
          <ac:picMkLst>
            <pc:docMk/>
            <pc:sldMk cId="0" sldId="256"/>
            <ac:picMk id="7" creationId="{56DBD6A6-9016-128E-86FD-D1C63D04D37D}"/>
          </ac:picMkLst>
        </pc:picChg>
      </pc:sldChg>
      <pc:sldChg chg="addSp modSp mod">
        <pc:chgData name="Mayank Singla" userId="5e22484317d138b7" providerId="LiveId" clId="{F81BAFA4-CC36-4C45-8288-222219B3C890}" dt="2025-08-31T18:43:33.902" v="517" actId="1076"/>
        <pc:sldMkLst>
          <pc:docMk/>
          <pc:sldMk cId="0" sldId="257"/>
        </pc:sldMkLst>
        <pc:spChg chg="mod">
          <ac:chgData name="Mayank Singla" userId="5e22484317d138b7" providerId="LiveId" clId="{F81BAFA4-CC36-4C45-8288-222219B3C890}" dt="2025-08-31T17:55:43.908" v="287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29.327" v="49" actId="403"/>
          <ac:spMkLst>
            <pc:docMk/>
            <pc:sldMk cId="0" sldId="257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33.453" v="50" actId="403"/>
          <ac:spMkLst>
            <pc:docMk/>
            <pc:sldMk cId="0" sldId="257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36.607" v="51" actId="403"/>
          <ac:spMkLst>
            <pc:docMk/>
            <pc:sldMk cId="0" sldId="257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40.265" v="52" actId="403"/>
          <ac:spMkLst>
            <pc:docMk/>
            <pc:sldMk cId="0" sldId="257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25.297" v="48" actId="403"/>
          <ac:spMkLst>
            <pc:docMk/>
            <pc:sldMk cId="0" sldId="257"/>
            <ac:spMk id="7" creationId="{00000000-0000-0000-0000-000000000000}"/>
          </ac:spMkLst>
        </pc:spChg>
        <pc:picChg chg="mod">
          <ac:chgData name="Mayank Singla" userId="5e22484317d138b7" providerId="LiveId" clId="{F81BAFA4-CC36-4C45-8288-222219B3C890}" dt="2025-08-31T17:41:07.130" v="58" actId="1076"/>
          <ac:picMkLst>
            <pc:docMk/>
            <pc:sldMk cId="0" sldId="257"/>
            <ac:picMk id="8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8:43:33.902" v="517" actId="1076"/>
          <ac:picMkLst>
            <pc:docMk/>
            <pc:sldMk cId="0" sldId="257"/>
            <ac:picMk id="10" creationId="{6F1E3B25-3659-031F-3375-034D63B82302}"/>
          </ac:picMkLst>
        </pc:picChg>
      </pc:sldChg>
      <pc:sldChg chg="addSp modSp mod">
        <pc:chgData name="Mayank Singla" userId="5e22484317d138b7" providerId="LiveId" clId="{F81BAFA4-CC36-4C45-8288-222219B3C890}" dt="2025-08-31T18:43:45.157" v="519" actId="1076"/>
        <pc:sldMkLst>
          <pc:docMk/>
          <pc:sldMk cId="0" sldId="258"/>
        </pc:sldMkLst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1:25.148" v="246" actId="403"/>
          <ac:spMkLst>
            <pc:docMk/>
            <pc:sldMk cId="0" sldId="258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8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1:29.798" v="247" actId="403"/>
          <ac:spMkLst>
            <pc:docMk/>
            <pc:sldMk cId="0" sldId="258"/>
            <ac:spMk id="9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11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1:21.812" v="245" actId="403"/>
          <ac:spMkLst>
            <pc:docMk/>
            <pc:sldMk cId="0" sldId="258"/>
            <ac:spMk id="1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1:18.484" v="244" actId="403"/>
          <ac:spMkLst>
            <pc:docMk/>
            <pc:sldMk cId="0" sldId="258"/>
            <ac:spMk id="15" creationId="{00000000-0000-0000-0000-000000000000}"/>
          </ac:spMkLst>
        </pc:spChg>
        <pc:picChg chg="add mod">
          <ac:chgData name="Mayank Singla" userId="5e22484317d138b7" providerId="LiveId" clId="{F81BAFA4-CC36-4C45-8288-222219B3C890}" dt="2025-08-31T18:43:45.157" v="519" actId="1076"/>
          <ac:picMkLst>
            <pc:docMk/>
            <pc:sldMk cId="0" sldId="258"/>
            <ac:picMk id="17" creationId="{8AC2889B-9904-AD16-7A21-F8B72BFF2CE6}"/>
          </ac:picMkLst>
        </pc:picChg>
      </pc:sldChg>
      <pc:sldChg chg="addSp delSp modSp add del mod">
        <pc:chgData name="Mayank Singla" userId="5e22484317d138b7" providerId="LiveId" clId="{F81BAFA4-CC36-4C45-8288-222219B3C890}" dt="2025-08-31T18:43:58.414" v="521" actId="1076"/>
        <pc:sldMkLst>
          <pc:docMk/>
          <pc:sldMk cId="0" sldId="259"/>
        </pc:sldMkLst>
        <pc:spChg chg="mod">
          <ac:chgData name="Mayank Singla" userId="5e22484317d138b7" providerId="LiveId" clId="{F81BAFA4-CC36-4C45-8288-222219B3C890}" dt="2025-08-31T17:53:00.975" v="260" actId="2711"/>
          <ac:spMkLst>
            <pc:docMk/>
            <pc:sldMk cId="0" sldId="259"/>
            <ac:spMk id="3" creationId="{00000000-0000-0000-0000-000000000000}"/>
          </ac:spMkLst>
        </pc:spChg>
        <pc:spChg chg="del mod">
          <ac:chgData name="Mayank Singla" userId="5e22484317d138b7" providerId="LiveId" clId="{F81BAFA4-CC36-4C45-8288-222219B3C890}" dt="2025-08-31T17:41:40.204" v="62" actId="21"/>
          <ac:spMkLst>
            <pc:docMk/>
            <pc:sldMk cId="0" sldId="259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4:42.542" v="283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4:13.334" v="271" actId="1076"/>
          <ac:spMkLst>
            <pc:docMk/>
            <pc:sldMk cId="0" sldId="259"/>
            <ac:spMk id="7" creationId="{00000000-0000-0000-0000-000000000000}"/>
          </ac:spMkLst>
        </pc:spChg>
        <pc:spChg chg="del mod">
          <ac:chgData name="Mayank Singla" userId="5e22484317d138b7" providerId="LiveId" clId="{F81BAFA4-CC36-4C45-8288-222219B3C890}" dt="2025-08-31T17:41:45.247" v="63" actId="21"/>
          <ac:spMkLst>
            <pc:docMk/>
            <pc:sldMk cId="0" sldId="259"/>
            <ac:spMk id="8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3:29.919" v="265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3:12.964" v="263" actId="403"/>
          <ac:spMkLst>
            <pc:docMk/>
            <pc:sldMk cId="0" sldId="259"/>
            <ac:spMk id="11" creationId="{00000000-0000-0000-0000-000000000000}"/>
          </ac:spMkLst>
        </pc:spChg>
        <pc:spChg chg="del mod">
          <ac:chgData name="Mayank Singla" userId="5e22484317d138b7" providerId="LiveId" clId="{F81BAFA4-CC36-4C45-8288-222219B3C890}" dt="2025-08-31T17:41:49.113" v="64" actId="2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3:53.627" v="267" actId="403"/>
          <ac:spMkLst>
            <pc:docMk/>
            <pc:sldMk cId="0" sldId="259"/>
            <ac:spMk id="1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3:58.526" v="270" actId="403"/>
          <ac:spMkLst>
            <pc:docMk/>
            <pc:sldMk cId="0" sldId="259"/>
            <ac:spMk id="15" creationId="{00000000-0000-0000-0000-000000000000}"/>
          </ac:spMkLst>
        </pc:spChg>
        <pc:picChg chg="add mod">
          <ac:chgData name="Mayank Singla" userId="5e22484317d138b7" providerId="LiveId" clId="{F81BAFA4-CC36-4C45-8288-222219B3C890}" dt="2025-08-31T18:43:58.414" v="521" actId="1076"/>
          <ac:picMkLst>
            <pc:docMk/>
            <pc:sldMk cId="0" sldId="259"/>
            <ac:picMk id="17" creationId="{6BB085A9-3120-79BC-78BF-0C53B2108A3B}"/>
          </ac:picMkLst>
        </pc:picChg>
      </pc:sldChg>
      <pc:sldChg chg="addSp delSp modSp mod">
        <pc:chgData name="Mayank Singla" userId="5e22484317d138b7" providerId="LiveId" clId="{F81BAFA4-CC36-4C45-8288-222219B3C890}" dt="2025-08-31T18:44:19.551" v="526" actId="1076"/>
        <pc:sldMkLst>
          <pc:docMk/>
          <pc:sldMk cId="0" sldId="260"/>
        </pc:sldMkLst>
        <pc:spChg chg="mod">
          <ac:chgData name="Mayank Singla" userId="5e22484317d138b7" providerId="LiveId" clId="{F81BAFA4-CC36-4C45-8288-222219B3C890}" dt="2025-08-31T17:56:21.785" v="290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5:12.469" v="286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4:01.160" v="103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4:22.017" v="109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4:37.947" v="115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5:04.173" v="142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5:12.432" v="147" actId="2711"/>
          <ac:spMkLst>
            <pc:docMk/>
            <pc:sldMk cId="0" sldId="260"/>
            <ac:spMk id="8" creationId="{00000000-0000-0000-0000-000000000000}"/>
          </ac:spMkLst>
        </pc:spChg>
        <pc:picChg chg="del">
          <ac:chgData name="Mayank Singla" userId="5e22484317d138b7" providerId="LiveId" clId="{F81BAFA4-CC36-4C45-8288-222219B3C890}" dt="2025-08-31T17:35:06.004" v="2" actId="478"/>
          <ac:picMkLst>
            <pc:docMk/>
            <pc:sldMk cId="0" sldId="260"/>
            <ac:picMk id="9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7:56:06.430" v="289" actId="14100"/>
          <ac:picMkLst>
            <pc:docMk/>
            <pc:sldMk cId="0" sldId="260"/>
            <ac:picMk id="11" creationId="{830A1CD2-1BD0-3563-B5BF-0BB2948AA44A}"/>
          </ac:picMkLst>
        </pc:picChg>
        <pc:picChg chg="add mod">
          <ac:chgData name="Mayank Singla" userId="5e22484317d138b7" providerId="LiveId" clId="{F81BAFA4-CC36-4C45-8288-222219B3C890}" dt="2025-08-31T18:44:19.551" v="526" actId="1076"/>
          <ac:picMkLst>
            <pc:docMk/>
            <pc:sldMk cId="0" sldId="260"/>
            <ac:picMk id="13" creationId="{353C593B-579F-67C3-C302-CC9D4983CCC4}"/>
          </ac:picMkLst>
        </pc:picChg>
      </pc:sldChg>
      <pc:sldChg chg="addSp delSp modSp del mod">
        <pc:chgData name="Mayank Singla" userId="5e22484317d138b7" providerId="LiveId" clId="{F81BAFA4-CC36-4C45-8288-222219B3C890}" dt="2025-08-31T18:04:34.587" v="356" actId="47"/>
        <pc:sldMkLst>
          <pc:docMk/>
          <pc:sldMk cId="0" sldId="261"/>
        </pc:sldMkLst>
        <pc:spChg chg="mod">
          <ac:chgData name="Mayank Singla" userId="5e22484317d138b7" providerId="LiveId" clId="{F81BAFA4-CC36-4C45-8288-222219B3C890}" dt="2025-08-31T17:56:57.890" v="293" actId="255"/>
          <ac:spMkLst>
            <pc:docMk/>
            <pc:sldMk cId="0" sldId="261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7:31.788" v="193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6:23.259" v="175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9:46.302" v="305" actId="21"/>
          <ac:spMkLst>
            <pc:docMk/>
            <pc:sldMk cId="0" sldId="261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0:45.324" v="322" actId="21"/>
          <ac:spMkLst>
            <pc:docMk/>
            <pc:sldMk cId="0" sldId="261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1:39.158" v="331" actId="21"/>
          <ac:spMkLst>
            <pc:docMk/>
            <pc:sldMk cId="0" sldId="261"/>
            <ac:spMk id="7" creationId="{00000000-0000-0000-0000-000000000000}"/>
          </ac:spMkLst>
        </pc:spChg>
        <pc:spChg chg="del">
          <ac:chgData name="Mayank Singla" userId="5e22484317d138b7" providerId="LiveId" clId="{F81BAFA4-CC36-4C45-8288-222219B3C890}" dt="2025-08-31T17:35:40.343" v="8" actId="478"/>
          <ac:spMkLst>
            <pc:docMk/>
            <pc:sldMk cId="0" sldId="261"/>
            <ac:spMk id="8" creationId="{00000000-0000-0000-0000-000000000000}"/>
          </ac:spMkLst>
        </pc:spChg>
        <pc:spChg chg="del">
          <ac:chgData name="Mayank Singla" userId="5e22484317d138b7" providerId="LiveId" clId="{F81BAFA4-CC36-4C45-8288-222219B3C890}" dt="2025-08-31T17:35:39.188" v="7" actId="478"/>
          <ac:spMkLst>
            <pc:docMk/>
            <pc:sldMk cId="0" sldId="261"/>
            <ac:spMk id="9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35:47.092" v="12" actId="2057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35:44.340" v="10" actId="20577"/>
          <ac:spMkLst>
            <pc:docMk/>
            <pc:sldMk cId="0" sldId="261"/>
            <ac:spMk id="12" creationId="{00000000-0000-0000-0000-000000000000}"/>
          </ac:spMkLst>
        </pc:spChg>
        <pc:picChg chg="del">
          <ac:chgData name="Mayank Singla" userId="5e22484317d138b7" providerId="LiveId" clId="{F81BAFA4-CC36-4C45-8288-222219B3C890}" dt="2025-08-31T17:35:36.717" v="6" actId="478"/>
          <ac:picMkLst>
            <pc:docMk/>
            <pc:sldMk cId="0" sldId="261"/>
            <ac:picMk id="13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7:45:40.846" v="156" actId="1076"/>
          <ac:picMkLst>
            <pc:docMk/>
            <pc:sldMk cId="0" sldId="261"/>
            <ac:picMk id="25" creationId="{12460199-9DAD-D466-99D9-437E71B32664}"/>
          </ac:picMkLst>
        </pc:picChg>
      </pc:sldChg>
      <pc:sldChg chg="modSp del mod">
        <pc:chgData name="Mayank Singla" userId="5e22484317d138b7" providerId="LiveId" clId="{F81BAFA4-CC36-4C45-8288-222219B3C890}" dt="2025-08-31T18:34:12.208" v="449" actId="47"/>
        <pc:sldMkLst>
          <pc:docMk/>
          <pc:sldMk cId="0" sldId="262"/>
        </pc:sldMkLst>
        <pc:spChg chg="mod">
          <ac:chgData name="Mayank Singla" userId="5e22484317d138b7" providerId="LiveId" clId="{F81BAFA4-CC36-4C45-8288-222219B3C890}" dt="2025-08-31T18:29:28.165" v="416" actId="21"/>
          <ac:spMkLst>
            <pc:docMk/>
            <pc:sldMk cId="0" sldId="262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0:12.352" v="420" actId="21"/>
          <ac:spMkLst>
            <pc:docMk/>
            <pc:sldMk cId="0" sldId="262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1:01.852" v="423" actId="21"/>
          <ac:spMkLst>
            <pc:docMk/>
            <pc:sldMk cId="0" sldId="262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1:55.338" v="437" actId="21"/>
          <ac:spMkLst>
            <pc:docMk/>
            <pc:sldMk cId="0" sldId="262"/>
            <ac:spMk id="6" creationId="{00000000-0000-0000-0000-000000000000}"/>
          </ac:spMkLst>
        </pc:spChg>
        <pc:picChg chg="mod">
          <ac:chgData name="Mayank Singla" userId="5e22484317d138b7" providerId="LiveId" clId="{F81BAFA4-CC36-4C45-8288-222219B3C890}" dt="2025-08-31T18:33:19.843" v="442" actId="1076"/>
          <ac:picMkLst>
            <pc:docMk/>
            <pc:sldMk cId="0" sldId="262"/>
            <ac:picMk id="7" creationId="{00000000-0000-0000-0000-000000000000}"/>
          </ac:picMkLst>
        </pc:picChg>
      </pc:sldChg>
      <pc:sldChg chg="addSp delSp modSp mod">
        <pc:chgData name="Mayank Singla" userId="5e22484317d138b7" providerId="LiveId" clId="{F81BAFA4-CC36-4C45-8288-222219B3C890}" dt="2025-08-31T18:44:57.915" v="535" actId="14100"/>
        <pc:sldMkLst>
          <pc:docMk/>
          <pc:sldMk cId="0" sldId="263"/>
        </pc:sldMkLst>
        <pc:spChg chg="mod">
          <ac:chgData name="Mayank Singla" userId="5e22484317d138b7" providerId="LiveId" clId="{F81BAFA4-CC36-4C45-8288-222219B3C890}" dt="2025-08-31T18:04:49.017" v="359" actId="403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4:59.052" v="367" actId="403"/>
          <ac:spMkLst>
            <pc:docMk/>
            <pc:sldMk cId="0" sldId="263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6:40.005" v="468" actId="403"/>
          <ac:spMkLst>
            <pc:docMk/>
            <pc:sldMk cId="0" sldId="263"/>
            <ac:spMk id="19" creationId="{00000000-0000-0000-0000-000000000000}"/>
          </ac:spMkLst>
        </pc:spChg>
        <pc:picChg chg="mod">
          <ac:chgData name="Mayank Singla" userId="5e22484317d138b7" providerId="LiveId" clId="{F81BAFA4-CC36-4C45-8288-222219B3C890}" dt="2025-08-31T18:36:08.066" v="463" actId="1076"/>
          <ac:picMkLst>
            <pc:docMk/>
            <pc:sldMk cId="0" sldId="263"/>
            <ac:picMk id="4" creationId="{00000000-0000-0000-0000-000000000000}"/>
          </ac:picMkLst>
        </pc:picChg>
        <pc:picChg chg="add del mod">
          <ac:chgData name="Mayank Singla" userId="5e22484317d138b7" providerId="LiveId" clId="{F81BAFA4-CC36-4C45-8288-222219B3C890}" dt="2025-08-31T18:36:07.694" v="462" actId="1076"/>
          <ac:picMkLst>
            <pc:docMk/>
            <pc:sldMk cId="0" sldId="263"/>
            <ac:picMk id="8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8:44:57.915" v="535" actId="14100"/>
          <ac:picMkLst>
            <pc:docMk/>
            <pc:sldMk cId="0" sldId="263"/>
            <ac:picMk id="21" creationId="{565572CE-518C-A70C-1644-3FECC58FC25D}"/>
          </ac:picMkLst>
        </pc:picChg>
      </pc:sldChg>
      <pc:sldChg chg="delSp modSp del mod">
        <pc:chgData name="Mayank Singla" userId="5e22484317d138b7" providerId="LiveId" clId="{F81BAFA4-CC36-4C45-8288-222219B3C890}" dt="2025-08-31T18:42:22.811" v="512" actId="47"/>
        <pc:sldMkLst>
          <pc:docMk/>
          <pc:sldMk cId="0" sldId="264"/>
        </pc:sldMkLst>
        <pc:spChg chg="mod">
          <ac:chgData name="Mayank Singla" userId="5e22484317d138b7" providerId="LiveId" clId="{F81BAFA4-CC36-4C45-8288-222219B3C890}" dt="2025-08-31T18:37:57.753" v="474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8:01.494" v="475" actId="21"/>
          <ac:spMkLst>
            <pc:docMk/>
            <pc:sldMk cId="0" sldId="264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8:33.937" v="478" actId="21"/>
          <ac:spMkLst>
            <pc:docMk/>
            <pc:sldMk cId="0" sldId="264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9:04.177" v="481" actId="21"/>
          <ac:spMkLst>
            <pc:docMk/>
            <pc:sldMk cId="0" sldId="264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40:34.142" v="490" actId="21"/>
          <ac:spMkLst>
            <pc:docMk/>
            <pc:sldMk cId="0" sldId="264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41:09.583" v="494" actId="21"/>
          <ac:spMkLst>
            <pc:docMk/>
            <pc:sldMk cId="0" sldId="264"/>
            <ac:spMk id="7" creationId="{00000000-0000-0000-0000-000000000000}"/>
          </ac:spMkLst>
        </pc:spChg>
        <pc:picChg chg="del mod">
          <ac:chgData name="Mayank Singla" userId="5e22484317d138b7" providerId="LiveId" clId="{F81BAFA4-CC36-4C45-8288-222219B3C890}" dt="2025-08-31T18:41:52.604" v="506" actId="21"/>
          <ac:picMkLst>
            <pc:docMk/>
            <pc:sldMk cId="0" sldId="264"/>
            <ac:picMk id="8" creationId="{00000000-0000-0000-0000-000000000000}"/>
          </ac:picMkLst>
        </pc:picChg>
      </pc:sldChg>
      <pc:sldChg chg="addSp modSp add del mod">
        <pc:chgData name="Mayank Singla" userId="5e22484317d138b7" providerId="LiveId" clId="{F81BAFA4-CC36-4C45-8288-222219B3C890}" dt="2025-08-31T18:45:25.823" v="541" actId="14100"/>
        <pc:sldMkLst>
          <pc:docMk/>
          <pc:sldMk cId="0" sldId="265"/>
        </pc:sldMkLst>
        <pc:spChg chg="mod">
          <ac:chgData name="Mayank Singla" userId="5e22484317d138b7" providerId="LiveId" clId="{F81BAFA4-CC36-4C45-8288-222219B3C890}" dt="2025-08-31T18:06:28.217" v="380" actId="403"/>
          <ac:spMkLst>
            <pc:docMk/>
            <pc:sldMk cId="0" sldId="265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56.364" v="407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6:53.510" v="388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00.878" v="391" actId="403"/>
          <ac:spMkLst>
            <pc:docMk/>
            <pc:sldMk cId="0" sldId="265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07.368" v="394" actId="403"/>
          <ac:spMkLst>
            <pc:docMk/>
            <pc:sldMk cId="0" sldId="265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13.005" v="395" actId="2711"/>
          <ac:spMkLst>
            <pc:docMk/>
            <pc:sldMk cId="0" sldId="265"/>
            <ac:spMk id="7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37.755" v="404" actId="403"/>
          <ac:spMkLst>
            <pc:docMk/>
            <pc:sldMk cId="0" sldId="265"/>
            <ac:spMk id="8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31.433" v="401" actId="403"/>
          <ac:spMkLst>
            <pc:docMk/>
            <pc:sldMk cId="0" sldId="265"/>
            <ac:spMk id="9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23.716" v="398" actId="403"/>
          <ac:spMkLst>
            <pc:docMk/>
            <pc:sldMk cId="0" sldId="265"/>
            <ac:spMk id="10" creationId="{00000000-0000-0000-0000-000000000000}"/>
          </ac:spMkLst>
        </pc:spChg>
        <pc:picChg chg="mod">
          <ac:chgData name="Mayank Singla" userId="5e22484317d138b7" providerId="LiveId" clId="{F81BAFA4-CC36-4C45-8288-222219B3C890}" dt="2025-08-31T18:07:59.824" v="408" actId="1076"/>
          <ac:picMkLst>
            <pc:docMk/>
            <pc:sldMk cId="0" sldId="265"/>
            <ac:picMk id="11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8:45:25.823" v="541" actId="14100"/>
          <ac:picMkLst>
            <pc:docMk/>
            <pc:sldMk cId="0" sldId="265"/>
            <ac:picMk id="13" creationId="{8E162764-8D5B-5A77-E908-3872FC28C3DF}"/>
          </ac:picMkLst>
        </pc:picChg>
      </pc:sldChg>
      <pc:sldChg chg="addSp delSp modSp add mod">
        <pc:chgData name="Mayank Singla" userId="5e22484317d138b7" providerId="LiveId" clId="{F81BAFA4-CC36-4C45-8288-222219B3C890}" dt="2025-08-31T18:44:30.245" v="528" actId="1076"/>
        <pc:sldMkLst>
          <pc:docMk/>
          <pc:sldMk cId="243450944" sldId="266"/>
        </pc:sldMkLst>
        <pc:spChg chg="mod">
          <ac:chgData name="Mayank Singla" userId="5e22484317d138b7" providerId="LiveId" clId="{F81BAFA4-CC36-4C45-8288-222219B3C890}" dt="2025-08-31T17:57:46.313" v="297" actId="14100"/>
          <ac:spMkLst>
            <pc:docMk/>
            <pc:sldMk cId="243450944" sldId="266"/>
            <ac:spMk id="2" creationId="{A738E8FB-FE29-8701-BE06-8B83306478B1}"/>
          </ac:spMkLst>
        </pc:spChg>
        <pc:spChg chg="mod">
          <ac:chgData name="Mayank Singla" userId="5e22484317d138b7" providerId="LiveId" clId="{F81BAFA4-CC36-4C45-8288-222219B3C890}" dt="2025-08-31T17:58:45.784" v="302"/>
          <ac:spMkLst>
            <pc:docMk/>
            <pc:sldMk cId="243450944" sldId="266"/>
            <ac:spMk id="3" creationId="{17F59BB0-BB6D-A8E8-82B3-B2517C4443A5}"/>
          </ac:spMkLst>
        </pc:spChg>
        <pc:spChg chg="mod">
          <ac:chgData name="Mayank Singla" userId="5e22484317d138b7" providerId="LiveId" clId="{F81BAFA4-CC36-4C45-8288-222219B3C890}" dt="2025-08-31T17:59:34.035" v="304" actId="113"/>
          <ac:spMkLst>
            <pc:docMk/>
            <pc:sldMk cId="243450944" sldId="266"/>
            <ac:spMk id="4" creationId="{99C8B044-8A9D-9D6E-210A-94F7747C691D}"/>
          </ac:spMkLst>
        </pc:spChg>
        <pc:spChg chg="mod">
          <ac:chgData name="Mayank Singla" userId="5e22484317d138b7" providerId="LiveId" clId="{F81BAFA4-CC36-4C45-8288-222219B3C890}" dt="2025-08-31T18:00:34.466" v="321" actId="20577"/>
          <ac:spMkLst>
            <pc:docMk/>
            <pc:sldMk cId="243450944" sldId="266"/>
            <ac:spMk id="5" creationId="{C197D021-64A4-8AD4-F38A-084F0752956D}"/>
          </ac:spMkLst>
        </pc:spChg>
        <pc:spChg chg="mod">
          <ac:chgData name="Mayank Singla" userId="5e22484317d138b7" providerId="LiveId" clId="{F81BAFA4-CC36-4C45-8288-222219B3C890}" dt="2025-08-31T18:03:30.531" v="348" actId="1076"/>
          <ac:spMkLst>
            <pc:docMk/>
            <pc:sldMk cId="243450944" sldId="266"/>
            <ac:spMk id="6" creationId="{B334DB2F-D0F3-026F-0666-172271F81A8A}"/>
          </ac:spMkLst>
        </pc:spChg>
        <pc:spChg chg="mod">
          <ac:chgData name="Mayank Singla" userId="5e22484317d138b7" providerId="LiveId" clId="{F81BAFA4-CC36-4C45-8288-222219B3C890}" dt="2025-08-31T18:03:37.587" v="349" actId="1076"/>
          <ac:spMkLst>
            <pc:docMk/>
            <pc:sldMk cId="243450944" sldId="266"/>
            <ac:spMk id="7" creationId="{A97F5A06-8D2D-B029-2EFA-623517D64365}"/>
          </ac:spMkLst>
        </pc:spChg>
        <pc:spChg chg="del mod">
          <ac:chgData name="Mayank Singla" userId="5e22484317d138b7" providerId="LiveId" clId="{F81BAFA4-CC36-4C45-8288-222219B3C890}" dt="2025-08-31T18:02:48.534" v="347" actId="478"/>
          <ac:spMkLst>
            <pc:docMk/>
            <pc:sldMk cId="243450944" sldId="266"/>
            <ac:spMk id="8" creationId="{74C07A28-B696-3087-7278-BF3190F55E23}"/>
          </ac:spMkLst>
        </pc:spChg>
        <pc:picChg chg="add mod">
          <ac:chgData name="Mayank Singla" userId="5e22484317d138b7" providerId="LiveId" clId="{F81BAFA4-CC36-4C45-8288-222219B3C890}" dt="2025-08-31T18:33:59.014" v="448" actId="14100"/>
          <ac:picMkLst>
            <pc:docMk/>
            <pc:sldMk cId="243450944" sldId="266"/>
            <ac:picMk id="9" creationId="{79FE5103-BE64-1AFF-05CA-82BABBA16553}"/>
          </ac:picMkLst>
        </pc:picChg>
        <pc:picChg chg="add mod">
          <ac:chgData name="Mayank Singla" userId="5e22484317d138b7" providerId="LiveId" clId="{F81BAFA4-CC36-4C45-8288-222219B3C890}" dt="2025-08-31T18:44:30.245" v="528" actId="1076"/>
          <ac:picMkLst>
            <pc:docMk/>
            <pc:sldMk cId="243450944" sldId="266"/>
            <ac:picMk id="12" creationId="{2F3027A0-B553-676E-57B5-5955F921B8BE}"/>
          </ac:picMkLst>
        </pc:picChg>
      </pc:sldChg>
      <pc:sldChg chg="new del">
        <pc:chgData name="Mayank Singla" userId="5e22484317d138b7" providerId="LiveId" clId="{F81BAFA4-CC36-4C45-8288-222219B3C890}" dt="2025-08-31T17:49:18.668" v="227" actId="47"/>
        <pc:sldMkLst>
          <pc:docMk/>
          <pc:sldMk cId="3669214952" sldId="266"/>
        </pc:sldMkLst>
      </pc:sldChg>
      <pc:sldChg chg="addSp modSp add mod">
        <pc:chgData name="Mayank Singla" userId="5e22484317d138b7" providerId="LiveId" clId="{F81BAFA4-CC36-4C45-8288-222219B3C890}" dt="2025-08-31T18:44:45.104" v="532" actId="14100"/>
        <pc:sldMkLst>
          <pc:docMk/>
          <pc:sldMk cId="878710479" sldId="267"/>
        </pc:sldMkLst>
        <pc:spChg chg="mod">
          <ac:chgData name="Mayank Singla" userId="5e22484317d138b7" providerId="LiveId" clId="{F81BAFA4-CC36-4C45-8288-222219B3C890}" dt="2025-08-31T18:28:52.728" v="415" actId="20577"/>
          <ac:spMkLst>
            <pc:docMk/>
            <pc:sldMk cId="878710479" sldId="267"/>
            <ac:spMk id="2" creationId="{8B21F339-A378-684D-415E-A6AA5ABC996A}"/>
          </ac:spMkLst>
        </pc:spChg>
        <pc:spChg chg="mod">
          <ac:chgData name="Mayank Singla" userId="5e22484317d138b7" providerId="LiveId" clId="{F81BAFA4-CC36-4C45-8288-222219B3C890}" dt="2025-08-31T18:29:46.456" v="419" actId="20577"/>
          <ac:spMkLst>
            <pc:docMk/>
            <pc:sldMk cId="878710479" sldId="267"/>
            <ac:spMk id="3" creationId="{228B58B7-22B9-1E7A-FE2D-206B5413431A}"/>
          </ac:spMkLst>
        </pc:spChg>
        <pc:spChg chg="mod">
          <ac:chgData name="Mayank Singla" userId="5e22484317d138b7" providerId="LiveId" clId="{F81BAFA4-CC36-4C45-8288-222219B3C890}" dt="2025-08-31T18:30:35.133" v="422" actId="113"/>
          <ac:spMkLst>
            <pc:docMk/>
            <pc:sldMk cId="878710479" sldId="267"/>
            <ac:spMk id="4" creationId="{0B35B76E-B858-1D4F-189E-909ECAD78D80}"/>
          </ac:spMkLst>
        </pc:spChg>
        <pc:spChg chg="mod">
          <ac:chgData name="Mayank Singla" userId="5e22484317d138b7" providerId="LiveId" clId="{F81BAFA4-CC36-4C45-8288-222219B3C890}" dt="2025-08-31T18:31:45.966" v="436" actId="20577"/>
          <ac:spMkLst>
            <pc:docMk/>
            <pc:sldMk cId="878710479" sldId="267"/>
            <ac:spMk id="5" creationId="{60151870-B836-AC09-14D5-0A2CEE3D170C}"/>
          </ac:spMkLst>
        </pc:spChg>
        <pc:spChg chg="mod">
          <ac:chgData name="Mayank Singla" userId="5e22484317d138b7" providerId="LiveId" clId="{F81BAFA4-CC36-4C45-8288-222219B3C890}" dt="2025-08-31T18:32:36.953" v="440" actId="14100"/>
          <ac:spMkLst>
            <pc:docMk/>
            <pc:sldMk cId="878710479" sldId="267"/>
            <ac:spMk id="6" creationId="{F30CF7D3-0082-58A9-BC64-F2A27CEE5754}"/>
          </ac:spMkLst>
        </pc:spChg>
        <pc:spChg chg="mod">
          <ac:chgData name="Mayank Singla" userId="5e22484317d138b7" providerId="LiveId" clId="{F81BAFA4-CC36-4C45-8288-222219B3C890}" dt="2025-08-31T18:32:56.079" v="441" actId="20577"/>
          <ac:spMkLst>
            <pc:docMk/>
            <pc:sldMk cId="878710479" sldId="267"/>
            <ac:spMk id="7" creationId="{697953E6-E62D-4F06-BEE3-859C283ABE2B}"/>
          </ac:spMkLst>
        </pc:spChg>
        <pc:picChg chg="add mod">
          <ac:chgData name="Mayank Singla" userId="5e22484317d138b7" providerId="LiveId" clId="{F81BAFA4-CC36-4C45-8288-222219B3C890}" dt="2025-08-31T18:34:31.702" v="450" actId="1076"/>
          <ac:picMkLst>
            <pc:docMk/>
            <pc:sldMk cId="878710479" sldId="267"/>
            <ac:picMk id="8" creationId="{78432191-E713-D30A-B245-1A91D8CF4D27}"/>
          </ac:picMkLst>
        </pc:picChg>
        <pc:picChg chg="add mod">
          <ac:chgData name="Mayank Singla" userId="5e22484317d138b7" providerId="LiveId" clId="{F81BAFA4-CC36-4C45-8288-222219B3C890}" dt="2025-08-31T18:44:45.104" v="532" actId="14100"/>
          <ac:picMkLst>
            <pc:docMk/>
            <pc:sldMk cId="878710479" sldId="267"/>
            <ac:picMk id="12" creationId="{A190FCEF-89BD-0134-38CE-865174A4D0F3}"/>
          </ac:picMkLst>
        </pc:picChg>
      </pc:sldChg>
      <pc:sldChg chg="addSp modSp add mod">
        <pc:chgData name="Mayank Singla" userId="5e22484317d138b7" providerId="LiveId" clId="{F81BAFA4-CC36-4C45-8288-222219B3C890}" dt="2025-08-31T18:45:10.599" v="538" actId="1076"/>
        <pc:sldMkLst>
          <pc:docMk/>
          <pc:sldMk cId="3342913521" sldId="268"/>
        </pc:sldMkLst>
        <pc:spChg chg="mod">
          <ac:chgData name="Mayank Singla" userId="5e22484317d138b7" providerId="LiveId" clId="{F81BAFA4-CC36-4C45-8288-222219B3C890}" dt="2025-08-31T18:37:47.572" v="473"/>
          <ac:spMkLst>
            <pc:docMk/>
            <pc:sldMk cId="3342913521" sldId="268"/>
            <ac:spMk id="2" creationId="{B9CA7E0B-0966-0B9C-8310-ED2D7EB9000A}"/>
          </ac:spMkLst>
        </pc:spChg>
        <pc:spChg chg="mod">
          <ac:chgData name="Mayank Singla" userId="5e22484317d138b7" providerId="LiveId" clId="{F81BAFA4-CC36-4C45-8288-222219B3C890}" dt="2025-08-31T18:38:18.424" v="477" actId="20577"/>
          <ac:spMkLst>
            <pc:docMk/>
            <pc:sldMk cId="3342913521" sldId="268"/>
            <ac:spMk id="3" creationId="{11F7A8D8-FDD4-448C-82FC-871F9D5B2176}"/>
          </ac:spMkLst>
        </pc:spChg>
        <pc:spChg chg="mod">
          <ac:chgData name="Mayank Singla" userId="5e22484317d138b7" providerId="LiveId" clId="{F81BAFA4-CC36-4C45-8288-222219B3C890}" dt="2025-08-31T18:39:42.666" v="486" actId="1076"/>
          <ac:spMkLst>
            <pc:docMk/>
            <pc:sldMk cId="3342913521" sldId="268"/>
            <ac:spMk id="4" creationId="{8E2FB45E-8FD1-24A6-EDAD-3B846E55520B}"/>
          </ac:spMkLst>
        </pc:spChg>
        <pc:spChg chg="mod">
          <ac:chgData name="Mayank Singla" userId="5e22484317d138b7" providerId="LiveId" clId="{F81BAFA4-CC36-4C45-8288-222219B3C890}" dt="2025-08-31T18:41:00.275" v="493" actId="113"/>
          <ac:spMkLst>
            <pc:docMk/>
            <pc:sldMk cId="3342913521" sldId="268"/>
            <ac:spMk id="5" creationId="{925EA1D6-86BC-B9D5-D418-850ED45D41C5}"/>
          </ac:spMkLst>
        </pc:spChg>
        <pc:spChg chg="mod">
          <ac:chgData name="Mayank Singla" userId="5e22484317d138b7" providerId="LiveId" clId="{F81BAFA4-CC36-4C45-8288-222219B3C890}" dt="2025-08-31T18:40:51.999" v="492" actId="113"/>
          <ac:spMkLst>
            <pc:docMk/>
            <pc:sldMk cId="3342913521" sldId="268"/>
            <ac:spMk id="6" creationId="{BC648822-B2D8-0DCA-F197-16DF5873F501}"/>
          </ac:spMkLst>
        </pc:spChg>
        <pc:spChg chg="mod">
          <ac:chgData name="Mayank Singla" userId="5e22484317d138b7" providerId="LiveId" clId="{F81BAFA4-CC36-4C45-8288-222219B3C890}" dt="2025-08-31T18:41:38.512" v="505" actId="20577"/>
          <ac:spMkLst>
            <pc:docMk/>
            <pc:sldMk cId="3342913521" sldId="268"/>
            <ac:spMk id="7" creationId="{72C52250-7310-0559-FFC7-D946B0879AAC}"/>
          </ac:spMkLst>
        </pc:spChg>
        <pc:picChg chg="add mod">
          <ac:chgData name="Mayank Singla" userId="5e22484317d138b7" providerId="LiveId" clId="{F81BAFA4-CC36-4C45-8288-222219B3C890}" dt="2025-08-31T18:42:15.011" v="511" actId="14100"/>
          <ac:picMkLst>
            <pc:docMk/>
            <pc:sldMk cId="3342913521" sldId="268"/>
            <ac:picMk id="8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8:45:10.599" v="538" actId="1076"/>
          <ac:picMkLst>
            <pc:docMk/>
            <pc:sldMk cId="3342913521" sldId="268"/>
            <ac:picMk id="12" creationId="{76ED8B2E-EA6A-80F4-6364-19D8E5DD3F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23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C28C9-1810-E419-A1A5-DED93DA9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F73237-4442-0ABC-707E-521495393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EDF0A-36F2-A9D0-9932-B7C33C838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AF5D8-AE50-0290-E1FF-12C4D93763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2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BFEA3-0F7C-E6D4-D95B-9EB12665D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8A2A3-4C42-7459-0548-C01699E4B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E77AE-8491-326B-6770-63005B6C5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7FF28-5733-B42C-0B04-48A05137E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5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93225-D2B9-586B-5E82-38926182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7C4AF-C66C-20A1-BEB9-8E88DA269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05FF2-8943-FBD2-8281-BB8B0F451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7A693-FDCD-4721-A907-73AE6F227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4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32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BachatBuddy: A Smart Personal Finance &amp; Money Management App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Developed by: Team Rangers </a:t>
            </a:r>
            <a:b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Course: Back End Engineering-II - 23CS008  </a:t>
            </a:r>
            <a:b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Instructor: Mr. Deepak Kumar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BD6A6-9016-128E-86FD-D1C63D04D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894" y="7708078"/>
            <a:ext cx="1981372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5911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Conclusion &amp; Future Directions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572045"/>
            <a:ext cx="6342102" cy="1257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BachatBuddy is envisioned as a practical and engaging tool, fostering financial literacy and discipline. Its phased development ensures a robust backend and a feature-rich user experience.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1638" y="3035854"/>
            <a:ext cx="2907387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Evaluation Relevance: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Demonstrates comprehensive MERN stack concepts.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1638" y="389667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Implements real-world features through iterative development.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1638" y="4762619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Future Scope: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21638" y="53553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Mobile application development.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21638" y="57573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AI chatbot advisor for personalised financial guidance.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21638" y="615946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Automated email report generation.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7" y="1572045"/>
            <a:ext cx="6342102" cy="5676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162764-8D5B-5A77-E908-3872FC28C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046" y="7750098"/>
            <a:ext cx="1981372" cy="4795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9988034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The Problem: Navigating Personal Finance</a:t>
            </a:r>
            <a:endParaRPr lang="en-US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0445" y="1982691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Many individuals, particularly students and young professionals, face significant challenges in managing their personal finances effectively. These struggles often manifest as: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0446" y="3416635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Difficulty in consistently tracking expenses.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0447" y="3963860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Struggling to create and stick to a budget.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0448" y="4459902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Inconsistent savings habits.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0449" y="5335728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Existing financial applications are often too complex, overly generic, or lack the specific gamified and localized (INR) features needed to motivate and engage users.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722" y="1375682"/>
            <a:ext cx="5774763" cy="5774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1E3B25-3659-031F-3375-034D63B82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799" y="7766419"/>
            <a:ext cx="1981372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26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Project Objectives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BachatBuddy aims to address these challenges by providing a comprehensive yet intuitive personal finance management solution. Our core objectives are to: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45500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89640"/>
            <a:ext cx="25063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Multi-User Tracking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218861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Develop a robust web application supporting individual accounts for secure and personalized finance tracking.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3045500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3789640"/>
            <a:ext cx="36405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Effective Budgeting &amp; Saving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39144" y="4218861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Empower users to track income, categorize expenses, and set realistic savings goals with ease.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50775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94916"/>
            <a:ext cx="26058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Gamified Motivation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6424136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Integrate gamification elements like points, challenges, and leaderboards to foster consistent financial habits.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5250775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59949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Actionable Insights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439144" y="6424136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Provide clear visualisations and projections for informed financial planning and decision-making.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C2889B-9904-AD16-7A21-F8B72BFF2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8045" y="7719229"/>
            <a:ext cx="1981372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8960"/>
            <a:ext cx="8302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Project Development Phases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95518"/>
            <a:ext cx="419635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125998"/>
            <a:ext cx="3845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Phase 1: Core Functionality &amp;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611457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Focus on essential expense tracking, categorisation, and basic budgeting features.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095518"/>
            <a:ext cx="4196358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16962" y="512599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Phase 2: Enhanced Reporting &amp; Goals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216962" y="611457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Implement debt tracking, advanced reporting, and initial saving goal functionality with a points system.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5095518"/>
            <a:ext cx="4196358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40133" y="512599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Phase 3: Advanced Gamification &amp; AI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640133" y="611457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Integrate gamified leaderboards, future financial projections, and AI-powered insights.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B085A9-3120-79BC-78BF-0C53B2108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6894" y="7766419"/>
            <a:ext cx="1981372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913" y="474943"/>
            <a:ext cx="7136249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Phase 1: Core Tracking &amp; Budgeting</a:t>
            </a:r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4005" y="1610470"/>
            <a:ext cx="6344972" cy="1013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Phase 1 establishes the foundational elements of </a:t>
            </a:r>
            <a:r>
              <a:rPr lang="en-US" sz="20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BachatBuddy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,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Allowing users to effectively track their financial transactions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and manage their spending.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40191" y="3002202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Smart Expense Categorisation: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Automated and manual categorisation of transactions.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0191" y="4021945"/>
            <a:ext cx="647878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Wallet Tracking: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Separate tracking for cash and digital wallets.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40191" y="4785347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Spending Insights: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Visualisations (donut charts, bar graphs) to understand spending patterns.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40191" y="5812321"/>
            <a:ext cx="647878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Budget Alerts: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Real-time notifications  for budget breaches.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07098" y="6703413"/>
            <a:ext cx="647878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Recurring Transactions: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Automated management of regular income and expenses.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0A1CD2-1BD0-3563-B5BF-0BB2948A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41" y="1103971"/>
            <a:ext cx="5840127" cy="5339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3C593B-579F-67C3-C302-CC9D4983C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365" y="7652321"/>
            <a:ext cx="1981372" cy="5772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5D622-EB11-BCEC-5B2B-A752B63D8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38E8FB-FE29-8701-BE06-8B83306478B1}"/>
              </a:ext>
            </a:extLst>
          </p:cNvPr>
          <p:cNvSpPr/>
          <p:nvPr/>
        </p:nvSpPr>
        <p:spPr>
          <a:xfrm>
            <a:off x="640913" y="597600"/>
            <a:ext cx="4678219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1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Phase 2: Enhanced Features</a:t>
            </a:r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7F59BB0-BB6D-A8E8-82B3-B2517C4443A5}"/>
              </a:ext>
            </a:extLst>
          </p:cNvPr>
          <p:cNvSpPr/>
          <p:nvPr/>
        </p:nvSpPr>
        <p:spPr>
          <a:xfrm>
            <a:off x="574005" y="1610470"/>
            <a:ext cx="6344972" cy="1013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Building upon the core, Phase 2 introduces tools for deeper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financial management, including debt management, detailed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reporting, and the initiation of our gamification system.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9C8B044-8A9D-9D6E-210A-94F7747C691D}"/>
              </a:ext>
            </a:extLst>
          </p:cNvPr>
          <p:cNvSpPr/>
          <p:nvPr/>
        </p:nvSpPr>
        <p:spPr>
          <a:xfrm>
            <a:off x="440191" y="3002202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Debt &amp; Loan Tracker: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Comprehensive module to monitor and manage outstanding debts.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197D021-64A4-8AD4-F38A-084F0752956D}"/>
              </a:ext>
            </a:extLst>
          </p:cNvPr>
          <p:cNvSpPr/>
          <p:nvPr/>
        </p:nvSpPr>
        <p:spPr>
          <a:xfrm>
            <a:off x="440191" y="4021944"/>
            <a:ext cx="6478786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Exportable Reports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: Manual CSV/PDF generation of </a:t>
            </a:r>
          </a:p>
          <a:p>
            <a:pPr>
              <a:lnSpc>
                <a:spcPts val="2000"/>
              </a:lnSpc>
              <a:buSzPct val="100000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    financial summaries for external use.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334DB2F-D0F3-026F-0666-172271F81A8A}"/>
              </a:ext>
            </a:extLst>
          </p:cNvPr>
          <p:cNvSpPr/>
          <p:nvPr/>
        </p:nvSpPr>
        <p:spPr>
          <a:xfrm>
            <a:off x="440191" y="5041688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Savings Goals: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Users define and track progress towards specific financial objectives.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97F5A06-8D2D-B029-2EFA-623517D64365}"/>
              </a:ext>
            </a:extLst>
          </p:cNvPr>
          <p:cNvSpPr/>
          <p:nvPr/>
        </p:nvSpPr>
        <p:spPr>
          <a:xfrm>
            <a:off x="440191" y="6061432"/>
            <a:ext cx="7008824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Points System: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Introduction of points awarded for positive </a:t>
            </a:r>
          </a:p>
          <a:p>
            <a:pPr>
              <a:lnSpc>
                <a:spcPts val="2000"/>
              </a:lnSpc>
              <a:buSzPct val="100000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    financial habits, laying groundwork for gamification.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BA515C-8A11-2794-2EFD-DEF045E6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41" y="1103971"/>
            <a:ext cx="5840127" cy="533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E5103-BE64-1AFF-05CA-82BABBA16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141" y="1103971"/>
            <a:ext cx="5840127" cy="572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3027A0-B553-676E-57B5-5955F921B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592" y="7777570"/>
            <a:ext cx="198137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57AD-F624-3092-EAD4-A1553289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21F339-A378-684D-415E-A6AA5ABC996A}"/>
              </a:ext>
            </a:extLst>
          </p:cNvPr>
          <p:cNvSpPr/>
          <p:nvPr/>
        </p:nvSpPr>
        <p:spPr>
          <a:xfrm>
            <a:off x="640913" y="597600"/>
            <a:ext cx="4678219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1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Phase 3: Advanced &amp; Gamified Features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28B58B7-22B9-1E7A-FE2D-206B5413431A}"/>
              </a:ext>
            </a:extLst>
          </p:cNvPr>
          <p:cNvSpPr/>
          <p:nvPr/>
        </p:nvSpPr>
        <p:spPr>
          <a:xfrm>
            <a:off x="574005" y="1610470"/>
            <a:ext cx="6344972" cy="1013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The final phase elevates </a:t>
            </a:r>
            <a:r>
              <a:rPr lang="en-US" sz="20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BachatBuddy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to a truly engaging and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predictive tool, integrating advanced gamification and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intelligent insights.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B35B76E-B858-1D4F-189E-909ECAD78D80}"/>
              </a:ext>
            </a:extLst>
          </p:cNvPr>
          <p:cNvSpPr/>
          <p:nvPr/>
        </p:nvSpPr>
        <p:spPr>
          <a:xfrm>
            <a:off x="440191" y="3002202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Gamified Savings Leaderboard: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Competitive element driving user engagement and motivation.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0151870-B836-AC09-14D5-0A2CEE3D170C}"/>
              </a:ext>
            </a:extLst>
          </p:cNvPr>
          <p:cNvSpPr/>
          <p:nvPr/>
        </p:nvSpPr>
        <p:spPr>
          <a:xfrm>
            <a:off x="440190" y="4021944"/>
            <a:ext cx="7120337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Future Savings Projection: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Predictive insights for overall </a:t>
            </a:r>
          </a:p>
          <a:p>
            <a:pPr>
              <a:lnSpc>
                <a:spcPts val="2000"/>
              </a:lnSpc>
              <a:buSzPct val="100000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    and per-goal savings, based on 3-month average performance.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30CF7D3-0082-58A9-BC64-F2A27CEE5754}"/>
              </a:ext>
            </a:extLst>
          </p:cNvPr>
          <p:cNvSpPr/>
          <p:nvPr/>
        </p:nvSpPr>
        <p:spPr>
          <a:xfrm>
            <a:off x="440191" y="5041688"/>
            <a:ext cx="6478786" cy="891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AI-Powered Insights: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Initial rule-based financial advice, with future scope for Large Language Model (LLM) integration.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97953E6-E62D-4F06-BEE3-859C283ABE2B}"/>
              </a:ext>
            </a:extLst>
          </p:cNvPr>
          <p:cNvSpPr/>
          <p:nvPr/>
        </p:nvSpPr>
        <p:spPr>
          <a:xfrm>
            <a:off x="440191" y="6061432"/>
            <a:ext cx="7008824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322797-444C-FF71-4C1F-FD973CBBA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41" y="1103971"/>
            <a:ext cx="5840127" cy="533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7573C-69CA-4165-6310-4FAF7918C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141" y="1103971"/>
            <a:ext cx="5840127" cy="5339619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78432191-E713-D30A-B245-1A91D8CF4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25" y="960934"/>
            <a:ext cx="6464379" cy="5876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90FCEF-89BD-0134-38CE-865174A4D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1138" y="7716644"/>
            <a:ext cx="2139261" cy="4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1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8631"/>
            <a:ext cx="100934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Technical Architecture: The MERN Stack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4554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BachatBuddy is built on a robust and scalable MERN (MongoDB, Express.js, React, Node.js) stack, complemented by a suite of modern development tools.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08" y="3432572"/>
            <a:ext cx="1267420" cy="79379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38" y="3432572"/>
            <a:ext cx="1267420" cy="79379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169" y="3432572"/>
            <a:ext cx="1267420" cy="79379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300" y="3432572"/>
            <a:ext cx="1267420" cy="79379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1430" y="3432572"/>
            <a:ext cx="1267420" cy="79379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561" y="3432572"/>
            <a:ext cx="1267420" cy="793790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3692" y="3432572"/>
            <a:ext cx="1267420" cy="79379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9822" y="3432572"/>
            <a:ext cx="1267420" cy="793790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85953" y="3432572"/>
            <a:ext cx="1267420" cy="793790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6104" y="4385072"/>
            <a:ext cx="1267420" cy="793790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2234" y="4385072"/>
            <a:ext cx="1267420" cy="793790"/>
          </a:xfrm>
          <a:prstGeom prst="rect">
            <a:avLst/>
          </a:prstGeom>
        </p:spPr>
      </p:pic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8365" y="4385072"/>
            <a:ext cx="1267420" cy="793790"/>
          </a:xfrm>
          <a:prstGeom prst="rect">
            <a:avLst/>
          </a:prstGeom>
        </p:spPr>
      </p:pic>
      <p:pic>
        <p:nvPicPr>
          <p:cNvPr id="16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4496" y="4385072"/>
            <a:ext cx="1267420" cy="793790"/>
          </a:xfrm>
          <a:prstGeom prst="rect">
            <a:avLst/>
          </a:prstGeom>
        </p:spPr>
      </p:pic>
      <p:pic>
        <p:nvPicPr>
          <p:cNvPr id="17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0626" y="4385072"/>
            <a:ext cx="1267420" cy="793790"/>
          </a:xfrm>
          <a:prstGeom prst="rect">
            <a:avLst/>
          </a:prstGeom>
        </p:spPr>
      </p:pic>
      <p:pic>
        <p:nvPicPr>
          <p:cNvPr id="18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46757" y="4385072"/>
            <a:ext cx="1267420" cy="793790"/>
          </a:xfrm>
          <a:prstGeom prst="rect">
            <a:avLst/>
          </a:prstGeom>
        </p:spPr>
      </p:pic>
      <p:sp>
        <p:nvSpPr>
          <p:cNvPr id="19" name="Text 2"/>
          <p:cNvSpPr/>
          <p:nvPr/>
        </p:nvSpPr>
        <p:spPr>
          <a:xfrm>
            <a:off x="793790" y="5530810"/>
            <a:ext cx="13042821" cy="199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Frontend: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React with Vite for fast development and Tailwind CSS for styling.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Backend: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Node.js with Express.js handling API logic.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Database: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MongoDB Atlas via Mongoose for flexible data storage.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Key Tools: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Node-cron for scheduled tasks, Recharts for visualisations, Joi/Zod for validation, JWT/bcrypt for authentication, Nodemailer for email alerts, and Swagger for API documentation.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Deployment: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Vercel for the frontend, Render for the backend, and MongoDB Atlas for the database.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5572CE-518C-A70C-1644-3FECC58FC2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35743" y="7680884"/>
            <a:ext cx="1981372" cy="5487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30295-CF20-6EF9-EA69-B8C22B65C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9CA7E0B-0966-0B9C-8310-ED2D7EB9000A}"/>
              </a:ext>
            </a:extLst>
          </p:cNvPr>
          <p:cNvSpPr/>
          <p:nvPr/>
        </p:nvSpPr>
        <p:spPr>
          <a:xfrm>
            <a:off x="640913" y="597600"/>
            <a:ext cx="4678219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1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Unique Highlights &amp; UX</a:t>
            </a:r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1F7A8D8-FDD4-448C-82FC-871F9D5B2176}"/>
              </a:ext>
            </a:extLst>
          </p:cNvPr>
          <p:cNvSpPr/>
          <p:nvPr/>
        </p:nvSpPr>
        <p:spPr>
          <a:xfrm>
            <a:off x="574005" y="1610470"/>
            <a:ext cx="6344972" cy="1013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BachatBuddy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stands out with features designed for immediate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relevance and enhanced user experience: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E2FB45E-8FD1-24A6-EDAD-3B846E55520B}"/>
              </a:ext>
            </a:extLst>
          </p:cNvPr>
          <p:cNvSpPr/>
          <p:nvPr/>
        </p:nvSpPr>
        <p:spPr>
          <a:xfrm>
            <a:off x="507098" y="2999389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Localized Currency: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Default transactions and reporting in Indian Rupees (₹).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25EA1D6-86BC-B9D5-D418-850ED45D41C5}"/>
              </a:ext>
            </a:extLst>
          </p:cNvPr>
          <p:cNvSpPr/>
          <p:nvPr/>
        </p:nvSpPr>
        <p:spPr>
          <a:xfrm>
            <a:off x="440190" y="4021945"/>
            <a:ext cx="6875009" cy="237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Multi-User System: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Secure, isolated accounts from day one.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C648822-B2D8-0DCA-F197-16DF5873F501}"/>
              </a:ext>
            </a:extLst>
          </p:cNvPr>
          <p:cNvSpPr/>
          <p:nvPr/>
        </p:nvSpPr>
        <p:spPr>
          <a:xfrm>
            <a:off x="507098" y="4769640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Dark Mode Option: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Enhanced UI experience for varied preferences and reduced eye strain.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2C52250-7310-0559-FFC7-D946B0879AAC}"/>
              </a:ext>
            </a:extLst>
          </p:cNvPr>
          <p:cNvSpPr/>
          <p:nvPr/>
        </p:nvSpPr>
        <p:spPr>
          <a:xfrm>
            <a:off x="440191" y="5792196"/>
            <a:ext cx="7008824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Academic &amp; Practical Relevance: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Encourages real-world </a:t>
            </a:r>
          </a:p>
          <a:p>
            <a:pPr>
              <a:lnSpc>
                <a:spcPts val="2000"/>
              </a:lnSpc>
              <a:buSzPct val="100000"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    financial literacy among students and young earners.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28C7F-3F3B-DB98-80CB-8F942C8D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41" y="1103971"/>
            <a:ext cx="5840127" cy="533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349FE3-C407-19B5-F399-F058B7627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141" y="1103971"/>
            <a:ext cx="5840127" cy="5720575"/>
          </a:xfrm>
          <a:prstGeom prst="rect">
            <a:avLst/>
          </a:prstGeom>
        </p:spPr>
      </p:pic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141" y="1103972"/>
            <a:ext cx="5840127" cy="5720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ED8B2E-EA6A-80F4-6364-19D8E5DD3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5743" y="7428734"/>
            <a:ext cx="1981372" cy="8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813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Ketan Singla</cp:lastModifiedBy>
  <cp:revision>2</cp:revision>
  <dcterms:created xsi:type="dcterms:W3CDTF">2025-08-31T17:26:11Z</dcterms:created>
  <dcterms:modified xsi:type="dcterms:W3CDTF">2025-09-01T05:43:12Z</dcterms:modified>
</cp:coreProperties>
</file>